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57" r:id="rId4"/>
    <p:sldId id="258" r:id="rId5"/>
    <p:sldId id="259" r:id="rId6"/>
    <p:sldId id="260" r:id="rId7"/>
    <p:sldId id="264" r:id="rId8"/>
    <p:sldId id="263" r:id="rId9"/>
    <p:sldId id="265" r:id="rId10"/>
    <p:sldId id="261" r:id="rId11"/>
    <p:sldId id="266" r:id="rId12"/>
    <p:sldId id="267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Работа выполнена учащимся ГБОУ школа №462 Караваевым Никитой</a:t>
            </a:r>
            <a:br>
              <a:rPr lang="ru-RU" sz="2000" dirty="0" smtClean="0"/>
            </a:br>
            <a:r>
              <a:rPr lang="ru-RU" sz="2000" dirty="0" smtClean="0"/>
              <a:t>Руководитель: учитель истории </a:t>
            </a:r>
            <a:r>
              <a:rPr lang="ru-RU" sz="2000" dirty="0" err="1" smtClean="0"/>
              <a:t>Лисова</a:t>
            </a:r>
            <a:r>
              <a:rPr lang="ru-RU" sz="2000" dirty="0" smtClean="0"/>
              <a:t> З.В.</a:t>
            </a:r>
            <a:endParaRPr lang="ru-RU" sz="2000" dirty="0"/>
          </a:p>
        </p:txBody>
      </p:sp>
      <p:pic>
        <p:nvPicPr>
          <p:cNvPr id="5" name="Рисунок 4" descr="0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88640"/>
            <a:ext cx="324036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620689"/>
            <a:ext cx="8424936" cy="3096343"/>
          </a:xfrm>
        </p:spPr>
        <p:txBody>
          <a:bodyPr>
            <a:normAutofit fontScale="85000" lnSpcReduction="10000"/>
          </a:bodyPr>
          <a:lstStyle/>
          <a:p>
            <a:endParaRPr lang="ru-RU" sz="43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300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</a:rPr>
              <a:t>Вспомнить всех поимённо…»</a:t>
            </a:r>
          </a:p>
          <a:p>
            <a:endParaRPr lang="ru-RU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(О Герое Советского Союза Краснокутском Ефиме Марковиче)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Краснокутская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улица»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посёлке Александровская г.Пушкина от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Волхонского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шоссе до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Рехколовского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шоссе в районе Новые места. Наименована 16 апреля 2010 г. в честь  Героя Советского Союза Ефима Марковича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Краснокутского</a:t>
            </a:r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 (полковника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 руководителя операции по освобождению поселка в 1944 г. во время Великой Отечественной войны.)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Улицы Победы\фото улиц\улица Краснокутская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Улицы Победы\фото улиц\DSC02268.JPG"/>
          <p:cNvPicPr>
            <a:picLocks noChangeAspect="1" noChangeArrowheads="1"/>
          </p:cNvPicPr>
          <p:nvPr/>
        </p:nvPicPr>
        <p:blipFill>
          <a:blip r:embed="rId2" cstate="print"/>
          <a:srcRect b="16003"/>
          <a:stretch>
            <a:fillRect/>
          </a:stretch>
        </p:blipFill>
        <p:spPr bwMode="auto">
          <a:xfrm>
            <a:off x="683568" y="0"/>
            <a:ext cx="7704856" cy="6531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 descr="Памятный знак пушкинцам - Героям Советского Союза в Пушкине на Октябрьском бульвар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208912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Указом Президиума Верховного Совета СССР от 21 марта 1940 года за образцовое выполнение боевых заданий командования и проявленные при этом отвагу и геройство капитану Хаиму Мееровичу </a:t>
            </a:r>
            <a:r>
              <a:rPr lang="ru-RU" sz="2400" dirty="0" err="1" smtClean="0"/>
              <a:t>Краснокутскому</a:t>
            </a:r>
            <a:r>
              <a:rPr lang="ru-RU" sz="2400" dirty="0" smtClean="0"/>
              <a:t> присвоено звание Героя Советского Союза с вручением ордена Ленина и медали «Золотая Звезда» за номером №346.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708920"/>
            <a:ext cx="4597102" cy="367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ru-RU" dirty="0" smtClean="0"/>
              <a:t>К  22 июня 1941 года </a:t>
            </a:r>
            <a:r>
              <a:rPr lang="ru-RU" dirty="0" err="1" smtClean="0"/>
              <a:t>Е.М.Краснокутский</a:t>
            </a:r>
            <a:r>
              <a:rPr lang="ru-RU" dirty="0" smtClean="0"/>
              <a:t>  кадровый офицер, имеющий опыт ведения военных действий.  Основные годы войны связаны будут 85- </a:t>
            </a:r>
            <a:r>
              <a:rPr lang="ru-RU" dirty="0" err="1" smtClean="0"/>
              <a:t>й</a:t>
            </a:r>
            <a:r>
              <a:rPr lang="ru-RU" dirty="0" smtClean="0"/>
              <a:t> стрелковой дивизией.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Освобождение</a:t>
            </a:r>
            <a:r>
              <a:rPr lang="en-US" b="1" dirty="0" smtClean="0"/>
              <a:t> </a:t>
            </a:r>
            <a:r>
              <a:rPr lang="en-US" b="1" dirty="0" err="1" smtClean="0"/>
              <a:t>поселка</a:t>
            </a:r>
            <a:r>
              <a:rPr lang="en-US" b="1" dirty="0" smtClean="0"/>
              <a:t> </a:t>
            </a:r>
            <a:r>
              <a:rPr lang="en-US" b="1" dirty="0" err="1" smtClean="0"/>
              <a:t>Александровская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772816"/>
            <a:ext cx="770485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января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1944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дивизия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составе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110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стрелкового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корпуса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командир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корпуса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генерал-лейтенант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И.В.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Хазов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прорвала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оборону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противника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Немцы, обороняясь, вели огонь из минометов и пушек из опорных пунктов Соболево,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Мыкколово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Малая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Кабози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Бой в глубине обороны принял затяжной характер. Наши части несли потери. «Александровка для наших войск имела важное тактическое значение. С севера она прикрывала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пушкинско-павловскую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группировку немецких войск. Поэтому-то фашисты так упорно защищали её.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17 ЯНВАРЯ 1944 ГОДА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859340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59-й стрелковый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олк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Краснокутского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действовал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дружно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напористо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Был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полностью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разгромлен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215-й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немецкий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полк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фашисты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потеряли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только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убитыми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около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восьмисот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человек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Свыше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ста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солдат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офицеров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сдались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плен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Когда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бой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затих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Ефим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Маркович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полуразрушенном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здании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школы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выслушивал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рапорты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командиров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батальонов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отдавал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распоряжения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закреплению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позиций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подготовке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новых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наступательных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боёв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Поселок Александровская после освобождения. Январь 1944г.</a:t>
            </a:r>
            <a:endParaRPr lang="ru-RU" dirty="0"/>
          </a:p>
        </p:txBody>
      </p:sp>
      <p:pic>
        <p:nvPicPr>
          <p:cNvPr id="3" name="Рисунок 2" descr="Безимени-3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840760" cy="507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59-я стрелковая дивизия на марше после освобождения  поселка Александровская</a:t>
            </a:r>
            <a:endParaRPr lang="ru-RU" dirty="0"/>
          </a:p>
        </p:txBody>
      </p:sp>
      <p:pic>
        <p:nvPicPr>
          <p:cNvPr id="3" name="Рисунок 2" descr="Безимени-2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88840"/>
            <a:ext cx="648270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dirty="0" smtClean="0"/>
              <a:t>22-24 января 1944 года части 59-го СП под командованием полковника </a:t>
            </a:r>
            <a:r>
              <a:rPr lang="ru-RU" sz="2800" dirty="0" err="1" smtClean="0"/>
              <a:t>Краснокутского</a:t>
            </a:r>
            <a:r>
              <a:rPr lang="ru-RU" sz="2800" dirty="0" smtClean="0"/>
              <a:t> Е.М. участвуют в освобождении города Пушкина</a:t>
            </a:r>
            <a:endParaRPr lang="ru-RU" sz="2800" dirty="0"/>
          </a:p>
        </p:txBody>
      </p:sp>
      <p:pic>
        <p:nvPicPr>
          <p:cNvPr id="3" name="Рисунок 2" descr="Безимени-30"/>
          <p:cNvPicPr/>
          <p:nvPr/>
        </p:nvPicPr>
        <p:blipFill>
          <a:blip r:embed="rId2" cstate="print"/>
          <a:srcRect b="10306"/>
          <a:stretch>
            <a:fillRect/>
          </a:stretch>
        </p:blipFill>
        <p:spPr bwMode="auto">
          <a:xfrm>
            <a:off x="2627784" y="1700808"/>
            <a:ext cx="367665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283</Words>
  <Application>Microsoft Office PowerPoint</Application>
  <PresentationFormat>Экран (4:3)</PresentationFormat>
  <Paragraphs>15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Работа выполнена учащимся ГБОУ школа №462 Караваевым Никитой Руководитель: учитель истории Лисова З.В.</vt:lpstr>
      <vt:lpstr>Слайд 2</vt:lpstr>
      <vt:lpstr>Указом Президиума Верховного Совета СССР от 21 марта 1940 года за образцовое выполнение боевых заданий командования и проявленные при этом отвагу и геройство капитану Хаиму Мееровичу Краснокутскому присвоено звание Героя Советского Союза с вручением ордена Ленина и медали «Золотая Звезда» за номером №346.  </vt:lpstr>
      <vt:lpstr>К  22 июня 1941 года Е.М.Краснокутский  кадровый офицер, имеющий опыт ведения военных действий.  Основные годы войны связаны будут 85- й стрелковой дивизией. </vt:lpstr>
      <vt:lpstr>Освобождение поселка Александровская</vt:lpstr>
      <vt:lpstr>17 ЯНВАРЯ 1944 ГОДА</vt:lpstr>
      <vt:lpstr>Поселок Александровская после освобождения. Январь 1944г.</vt:lpstr>
      <vt:lpstr>59-я стрелковая дивизия на марше после освобождения  поселка Александровская</vt:lpstr>
      <vt:lpstr>22-24 января 1944 года части 59-го СП под командованием полковника Краснокутского Е.М. участвуют в освобождении города Пушкина</vt:lpstr>
      <vt:lpstr> «Краснокутская улица» посёлке Александровская г.Пушкина от Волхонского шоссе до Рехколовского шоссе в районе Новые места. Наименована 16 апреля 2010 г. в честь  Героя Советского Союза Ефима Марковича Краснокутского (полковника, руководителя операции по освобождению поселка в 1944 г. во время Великой Отечественной войны.)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Герой Советского Союза Краснокутский Ефим Маркович</dc:title>
  <cp:lastModifiedBy>ххх</cp:lastModifiedBy>
  <cp:revision>12</cp:revision>
  <dcterms:modified xsi:type="dcterms:W3CDTF">2020-01-24T19:59:01Z</dcterms:modified>
</cp:coreProperties>
</file>