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56" r:id="rId5"/>
    <p:sldId id="258" r:id="rId6"/>
    <p:sldId id="267" r:id="rId7"/>
    <p:sldId id="260" r:id="rId8"/>
    <p:sldId id="271" r:id="rId9"/>
    <p:sldId id="270" r:id="rId10"/>
    <p:sldId id="264" r:id="rId11"/>
    <p:sldId id="268" r:id="rId12"/>
    <p:sldId id="261" r:id="rId13"/>
    <p:sldId id="279" r:id="rId14"/>
    <p:sldId id="281" r:id="rId15"/>
    <p:sldId id="273" r:id="rId16"/>
    <p:sldId id="272" r:id="rId17"/>
    <p:sldId id="277" r:id="rId18"/>
    <p:sldId id="278" r:id="rId19"/>
    <p:sldId id="26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93365-3E43-43A7-AE15-928A2612BE90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B9011-ED6F-4764-8EF2-0BE984D27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649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B9011-ED6F-4764-8EF2-0BE984D277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62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B9011-ED6F-4764-8EF2-0BE984D277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1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B9011-ED6F-4764-8EF2-0BE984D2773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57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2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2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1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51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0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61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67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4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2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54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14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72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14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51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08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61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0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67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4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79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23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14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72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14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51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08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61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30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6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28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48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23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14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7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9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30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4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3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2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8CD2-1391-4C51-B94F-9059188979D4}" type="datetimeFigureOut">
              <a:rPr lang="ru-RU" smtClean="0"/>
              <a:t>24.12.2019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1B02-703B-44C4-9E7B-A934C443D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7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8CD2-1391-4C51-B94F-9059188979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1B02-703B-44C4-9E7B-A934C443D5CB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jpeg"/><Relationship Id="rId4" Type="http://schemas.openxmlformats.org/officeDocument/2006/relationships/hyperlink" Target="http://fotki.yandex.ru/users/skaramanga-1970/view/55191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http://photos.wikimapia.org/p/00/03/72/54/97_big.jpg" TargetMode="External"/><Relationship Id="rId2" Type="http://schemas.openxmlformats.org/officeDocument/2006/relationships/hyperlink" Target="https://3.bp.blogspot.com/-WhFa2rYqaPc/V4NPX0a4III/AAAAAAAABW0/AxN4n913cMceP6KO12FN0XEA5wq43FQpQCLcB/s1600/9M-OK57YvQA.jpg" TargetMode="Externa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s://4.bp.blogspot.com/-GLtWlhbz30M/V4NSQh-s5_I/AAAAAAAABXU/t2l_vZ4__hkP1lDnKwwgre3eISuI7mBUgCLcB/s1600/kEJ1ATQdNuo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историко-краеведческая конференция школьников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«Старт в науку»,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посвящённая 75-летию Победы в Великой Отечественной войне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93396" y="3501008"/>
            <a:ext cx="2584376" cy="27363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выполнена  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ученицей 7а класса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Прокофьевой Марией</a:t>
            </a:r>
          </a:p>
          <a:p>
            <a:pPr>
              <a:spcBef>
                <a:spcPts val="0"/>
              </a:spcBef>
            </a:pP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Телегина Наталия Михайловна,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музеем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«Был город – фронт, 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была блокада…», 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</a:t>
            </a:r>
            <a:b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8-921-353-55-33,</a:t>
            </a:r>
          </a:p>
          <a:p>
            <a:pPr>
              <a:spcBef>
                <a:spcPts val="0"/>
              </a:spcBef>
            </a:pPr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nataliyatelegina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yandex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5800" y="25649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ОПОЛЧЕНИЕ</a:t>
            </a:r>
            <a:b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059832" y="6093296"/>
            <a:ext cx="3384376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Санкт-Петербург, г. Пушкин</a:t>
            </a:r>
          </a:p>
          <a:p>
            <a:pPr algn="ctr"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Январь 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2019г.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16632"/>
            <a:ext cx="6009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</a:t>
            </a:r>
          </a:p>
          <a:p>
            <a:pPr lvl="0"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общеобразовательная школа № 552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81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_6_2[1]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23422" r="17861" b="73858"/>
          <a:stretch/>
        </p:blipFill>
        <p:spPr bwMode="auto">
          <a:xfrm>
            <a:off x="107504" y="116632"/>
            <a:ext cx="8928992" cy="720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_6_2[1]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4" t="25406" r="17861" b="54477"/>
          <a:stretch/>
        </p:blipFill>
        <p:spPr bwMode="auto">
          <a:xfrm>
            <a:off x="251520" y="980728"/>
            <a:ext cx="4104456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_6_2[1]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8" t="44672" r="18343" b="34502"/>
          <a:stretch/>
        </p:blipFill>
        <p:spPr bwMode="auto">
          <a:xfrm>
            <a:off x="4642214" y="980728"/>
            <a:ext cx="4097284" cy="2791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_6_2[1]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8" t="64790" r="18343" b="15801"/>
          <a:stretch/>
        </p:blipFill>
        <p:spPr bwMode="auto">
          <a:xfrm>
            <a:off x="258692" y="3933056"/>
            <a:ext cx="4108779" cy="2797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Объект 9" descr="_6_2[1]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41714" r="51984" b="39256"/>
          <a:stretch/>
        </p:blipFill>
        <p:spPr bwMode="auto">
          <a:xfrm>
            <a:off x="4621814" y="3933056"/>
            <a:ext cx="4108779" cy="2797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18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_6_2[1]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9" t="13649" r="17272" b="75720"/>
          <a:stretch/>
        </p:blipFill>
        <p:spPr bwMode="auto">
          <a:xfrm>
            <a:off x="193160" y="764704"/>
            <a:ext cx="4968552" cy="3312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_6_2[1]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83254" r="16697" b="3453"/>
          <a:stretch/>
        </p:blipFill>
        <p:spPr bwMode="auto">
          <a:xfrm>
            <a:off x="177172" y="4725144"/>
            <a:ext cx="8784976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_6_2[1]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5549" r="49447" b="57672"/>
          <a:stretch/>
        </p:blipFill>
        <p:spPr bwMode="auto">
          <a:xfrm>
            <a:off x="5364088" y="116632"/>
            <a:ext cx="3528392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_6_2[1]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59972" r="48342" b="17643"/>
          <a:stretch/>
        </p:blipFill>
        <p:spPr bwMode="auto">
          <a:xfrm>
            <a:off x="5517848" y="2186179"/>
            <a:ext cx="3220872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4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560" y="116632"/>
            <a:ext cx="4319264" cy="1498178"/>
          </a:xfrm>
        </p:spPr>
        <p:txBody>
          <a:bodyPr>
            <a:normAutofit fontScale="90000"/>
          </a:bodyPr>
          <a:lstStyle/>
          <a:p>
            <a:r>
              <a:rPr lang="ru-RU" sz="22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 «Ополченцы» входит в состав комплекса мемориальных сооружений на рубежах битвы за Ленинград в 1941—1944 годах «Зелёный пояс Славы». 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s3-eu-west-1.amazonaws.com/media.agentika.com/user/a0a89f1d-ecd9-4d38-856b-6cc0b0f3445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159367" cy="490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_86be8_2d4aa455_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2572"/>
            <a:ext cx="459574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209133" y="4653136"/>
            <a:ext cx="4392488" cy="79208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Ополченцы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города Пушкина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777880"/>
            <a:ext cx="3672408" cy="963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еревня Воронино Батецкого района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s://3.bp.blogspot.com/-WhFa2rYqaPc/V4NPX0a4III/AAAAAAAABW0/AxN4n913cMceP6KO12FN0XEA5wq43FQpQCLcB/s400/9M-OK57YvQA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204864"/>
            <a:ext cx="23762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4.bp.blogspot.com/-GLtWlhbz30M/V4NSQh-s5_I/AAAAAAAABXU/t2l_vZ4__hkP1lDnKwwgre3eISuI7mBUgCLcB/s400/kEJ1ATQdNuo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190" y="116632"/>
            <a:ext cx="28051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hotoshow_image" descr="http://photos.wikimapia.org/p/00/03/72/54/97_big.jpg"/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r="21224" b="14113"/>
          <a:stretch/>
        </p:blipFill>
        <p:spPr bwMode="auto">
          <a:xfrm>
            <a:off x="4825777" y="1429738"/>
            <a:ext cx="3376525" cy="375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644008" y="5157192"/>
            <a:ext cx="3960440" cy="17008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8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Скульптурная композиция. 1971 год. </a:t>
            </a:r>
            <a:r>
              <a:rPr lang="ru-RU" sz="8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Дачный, 34 </a:t>
            </a:r>
            <a:r>
              <a:rPr lang="ru-RU" sz="8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Стихи Памятник создан на средства и при участии педагогов, учащихся школы 274.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20127" y="116632"/>
            <a:ext cx="33682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«Услышав горячим сердцем</a:t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Зов родимой страны,</a:t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Они ушли в ополченцы,</a:t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Они в бессмертье ушли...»</a:t>
            </a:r>
            <a:b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2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986002"/>
            <a:ext cx="2232248" cy="1307094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500" b="1" dirty="0" smtClean="0">
                <a:solidFill>
                  <a:srgbClr val="3A3A3A"/>
                </a:solidFill>
                <a:latin typeface="Georgia"/>
                <a:ea typeface="+mn-ea"/>
                <a:cs typeface="+mn-cs"/>
              </a:rPr>
              <a:t/>
            </a:r>
            <a:br>
              <a:rPr lang="ru-RU" sz="1500" b="1" dirty="0" smtClean="0">
                <a:solidFill>
                  <a:srgbClr val="3A3A3A"/>
                </a:solidFill>
                <a:latin typeface="Georgia"/>
                <a:ea typeface="+mn-ea"/>
                <a:cs typeface="+mn-cs"/>
              </a:rPr>
            </a:b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Памятник народным ополченцам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Памятник народным ополченцам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9" y="879056"/>
            <a:ext cx="4405611" cy="173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Памятник народным ополченцам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1" y="4869160"/>
            <a:ext cx="451814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амятник народным ополченцам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358730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8" y="116632"/>
            <a:ext cx="295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 ополченцам Октябрьского района установлен в 1964 году по улице Садовая, 52/2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2250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2835751" cy="201622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Мемориал на пр. Народного Ополчения – памятник 8 дивизии Народного Ополчения.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Рисунок 5" descr="http://wwii.space/wp-content/uploads/2018/08/image091-14-e15343440026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r="11804"/>
          <a:stretch/>
        </p:blipFill>
        <p:spPr bwMode="auto">
          <a:xfrm>
            <a:off x="179512" y="2924944"/>
            <a:ext cx="5328592" cy="28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Памятник народному ополчению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336110" cy="39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652120" y="4344410"/>
            <a:ext cx="3348880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Памятник</a:t>
            </a:r>
          </a:p>
          <a:p>
            <a:pPr marL="0" indent="0">
              <a:buNone/>
            </a:pPr>
            <a:r>
              <a:rPr lang="ru-RU" sz="22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народному ополчению Фрунзенского района по проспекту Славы был установлен в 1990 году. 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17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0" descr="https://mtdata.ru/u9/photo866E/20228981597-0/origina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5027"/>
            <a:ext cx="4320480" cy="655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55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https://er.ru/media/userdata/news/2017/01/27/469afd61991e63db990a37c3d10a7c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3275856" y="3384554"/>
            <a:ext cx="5705475" cy="335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 descr="https://topspb.tv/768x432/uploaded/uploads/video/cover/776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-7237" r="15045" b="7237"/>
          <a:stretch/>
        </p:blipFill>
        <p:spPr bwMode="auto">
          <a:xfrm>
            <a:off x="107504" y="-171400"/>
            <a:ext cx="5184576" cy="435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4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Рисунок 24" descr="http://iobninsk.ru/fl/m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r="45463" b="8142"/>
          <a:stretch/>
        </p:blipFill>
        <p:spPr bwMode="auto">
          <a:xfrm>
            <a:off x="0" y="116632"/>
            <a:ext cx="459863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1" descr="http://i.mycdn.me/i?r=AzEPZsRbOZEKgBhR0XGMT1Rk8fz0QC66P_nhySvZgoKazaaKTM5SRkZCeTgDn6uOy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b="7749"/>
          <a:stretch/>
        </p:blipFill>
        <p:spPr bwMode="auto">
          <a:xfrm>
            <a:off x="4386269" y="332656"/>
            <a:ext cx="475773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5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2" descr="https://pbs.twimg.com/media/D-jBygWWwAABvPX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" y="29321"/>
            <a:ext cx="59436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Рисунок 9" descr="https://ds04.infourok.ru/uploads/ex/087f/0009f38e-20690231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1"/>
          <a:stretch>
            <a:fillRect/>
          </a:stretch>
        </p:blipFill>
        <p:spPr bwMode="auto">
          <a:xfrm>
            <a:off x="3203848" y="3061015"/>
            <a:ext cx="5816327" cy="368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4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814598"/>
            <a:ext cx="8928992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Кировского завода  - бойцы ЛАНО 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уходят на фронт.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KOG_139668_00002_1_t222_1426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136904" cy="556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70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0582" y="1052736"/>
            <a:ext cx="4128725" cy="7529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 Ленинградские ополченцы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     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получают винтовки.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sov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7000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 descr="https://pp.userapi.com/c7005/v7005590/338df/4v05nMBXN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14621"/>
            <a:ext cx="4248472" cy="28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418782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0180" y="5987678"/>
            <a:ext cx="6120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Обучение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бойцов  Народного ополчения</a:t>
            </a:r>
          </a:p>
          <a:p>
            <a:pPr lvl="0"/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первом </a:t>
            </a:r>
            <a:r>
              <a:rPr lang="ru-RU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Лужском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рубеже.</a:t>
            </a:r>
            <a:endParaRPr lang="ru-RU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8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936104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Ополченцы</a:t>
            </a:r>
            <a:r>
              <a:rPr lang="ru-RU" sz="2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1 полка  на </a:t>
            </a:r>
            <a:r>
              <a:rPr lang="ru-RU" sz="26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Лужском</a:t>
            </a:r>
            <a:r>
              <a:rPr lang="ru-RU" sz="2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рубеже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</a:t>
            </a:r>
            <a:r>
              <a:rPr lang="ru-RU" sz="2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июль </a:t>
            </a:r>
            <a:r>
              <a:rPr lang="ru-RU" sz="2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1941</a:t>
            </a:r>
            <a:r>
              <a:rPr lang="ru-RU" sz="2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opolchency-1-polka-1-dno-na-luzhskom-rubezhe-ijul-1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588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85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360" y="5661248"/>
            <a:ext cx="8229600" cy="752947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45-мм противотанковая пушка обр. 1941 года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"Ленинградка" 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9219" name="Рисунок 6" descr="http://smolbattle.ru/data/attachments/236/236308-c41ac9b9712cef6edc4e99a2c25f6c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2628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476672"/>
            <a:ext cx="3744416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ополченцев и направление их в войска.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Рисунок 13" descr="https://blockade.spbarchives.ru/images/037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" b="10171"/>
          <a:stretch/>
        </p:blipFill>
        <p:spPr bwMode="auto">
          <a:xfrm>
            <a:off x="107505" y="284521"/>
            <a:ext cx="4549116" cy="624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Рисунок 28" descr="https://img-fotki.yandex.ru/get/9754/85084717.7d/0_bbce7_2020a11b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39" y="1856864"/>
            <a:ext cx="4202380" cy="309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33740" y="5229200"/>
            <a:ext cx="3526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денежном обеспечении лиц, вступивших в народное ополчение</a:t>
            </a:r>
          </a:p>
        </p:txBody>
      </p:sp>
    </p:spTree>
    <p:extLst>
      <p:ext uri="{BB962C8B-B14F-4D97-AF65-F5344CB8AC3E}">
        <p14:creationId xmlns:p14="http://schemas.microsoft.com/office/powerpoint/2010/main" val="24676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63D1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63D1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63D1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63D1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169</Words>
  <Application>Microsoft Office PowerPoint</Application>
  <PresentationFormat>Экран (4:3)</PresentationFormat>
  <Paragraphs>44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Тема Office</vt:lpstr>
      <vt:lpstr>1_Тема Office</vt:lpstr>
      <vt:lpstr>2_Тема Office</vt:lpstr>
      <vt:lpstr>3_Тема Office</vt:lpstr>
      <vt:lpstr>Районная историко-краеведческая конференция школьников   «Старт в науку»,   посвящённая 75-летию Победы в Великой Отечественной войне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 «Ополченцы» входит в состав комплекса мемориальных сооружений на рубежах битвы за Ленинград в 1941—1944 годах «Зелёный пояс Славы». </vt:lpstr>
      <vt:lpstr>Презентация PowerPoint</vt:lpstr>
      <vt:lpstr> Памятник народным ополченцам </vt:lpstr>
      <vt:lpstr>Мемориал на пр. Народного Ополчения – памятник 8 дивизии Народного Ополчения.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Районная историко-краеведческая конференция школьников   «Старт в науку»,   посвящённая 75-летию Победы в Великой Отечественной войне</dc:title>
  <dc:creator>Admin</dc:creator>
  <cp:lastModifiedBy>Admin</cp:lastModifiedBy>
  <cp:revision>41</cp:revision>
  <dcterms:created xsi:type="dcterms:W3CDTF">2019-12-21T15:30:44Z</dcterms:created>
  <dcterms:modified xsi:type="dcterms:W3CDTF">2019-12-24T05:43:40Z</dcterms:modified>
</cp:coreProperties>
</file>